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jp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jp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jp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jp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jp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jp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jp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jp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jp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jp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jp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jp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jp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jp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jp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jp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jp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jp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jp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.jp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.jp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.jp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.jp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.jp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.jp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.jp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.jp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9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0.jp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1.jp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2.jp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3.jp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4.jp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2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3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3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3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3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3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3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4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4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4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4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4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4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4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4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4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5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5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5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5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5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